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24" r:id="rId7"/>
    <p:sldId id="355" r:id="rId8"/>
    <p:sldId id="356" r:id="rId9"/>
    <p:sldId id="357" r:id="rId10"/>
    <p:sldId id="337" r:id="rId11"/>
    <p:sldId id="363" r:id="rId12"/>
    <p:sldId id="345" r:id="rId13"/>
    <p:sldId id="358" r:id="rId14"/>
    <p:sldId id="359" r:id="rId15"/>
    <p:sldId id="360" r:id="rId16"/>
    <p:sldId id="361" r:id="rId17"/>
    <p:sldId id="362" r:id="rId18"/>
    <p:sldId id="271" r:id="rId19"/>
  </p:sldIdLst>
  <p:sldSz cx="12192000" cy="6858000"/>
  <p:notesSz cx="12192000" cy="6858000"/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8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136"/>
      </p:cViewPr>
      <p:guideLst>
        <p:guide orient="horz" pos="2728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4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6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36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ang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384638"/>
            <a:ext cx="12435839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Empowering Denoising Sequential Recommendation with Large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Language Model Embeddings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8159115" y="511873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20" y="4903470"/>
            <a:ext cx="572516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https://github.com/Applied-Machine-Learning-Lab/IADSR.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10.27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6365" y="2438400"/>
            <a:ext cx="9399270" cy="2285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600200"/>
            <a:ext cx="11485880" cy="4302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t="1263"/>
          <a:stretch>
            <a:fillRect/>
          </a:stretch>
        </p:blipFill>
        <p:spPr>
          <a:xfrm>
            <a:off x="2680335" y="1852295"/>
            <a:ext cx="6409690" cy="49161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rcRect t="9110"/>
          <a:stretch>
            <a:fillRect/>
          </a:stretch>
        </p:blipFill>
        <p:spPr>
          <a:xfrm>
            <a:off x="2743200" y="1600200"/>
            <a:ext cx="6156960" cy="278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25" y="1468120"/>
            <a:ext cx="10754995" cy="50628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" y="1683385"/>
            <a:ext cx="10779760" cy="4359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45" y="1676400"/>
            <a:ext cx="11015345" cy="49206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381125"/>
            <a:ext cx="8458835" cy="5241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9600" y="2362200"/>
            <a:ext cx="10981055" cy="3478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/>
              <a:t>1.Sequential recommendation models are often influenced by noise such as accidental in-teractions, leading to suboptimal performance.</a:t>
            </a:r>
            <a:endParaRPr lang="en-US" altLang="zh-CN" sz="2400"/>
          </a:p>
          <a:p>
            <a:pPr algn="just"/>
            <a:endParaRPr lang="en-US" altLang="zh-CN" sz="2400"/>
          </a:p>
          <a:p>
            <a:pPr algn="just"/>
            <a:r>
              <a:rPr lang="en-US" altLang="zh-CN" sz="2400"/>
              <a:t>2.Exist approaches primarily focus on improving recommendation performance through architectural modifications, without explicitly addressing the inherent noise present in interaction sequences.</a:t>
            </a:r>
            <a:endParaRPr lang="en-US" altLang="zh-CN" sz="2400"/>
          </a:p>
          <a:p>
            <a:pPr algn="just"/>
            <a:endParaRPr lang="en-US" altLang="zh-CN" sz="2400"/>
          </a:p>
          <a:p>
            <a:pPr algn="just"/>
            <a:r>
              <a:rPr lang="en-US" altLang="zh-CN" sz="2400"/>
              <a:t>3.Simply relying on collaborative information may result in an over-denoising problem, especially for cold items.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492885"/>
            <a:ext cx="10822940" cy="4866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926320" y="15240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0134600" y="24257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10171430" y="32766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(3)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10236835" y="423481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(4)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120" y="1295400"/>
            <a:ext cx="3473450" cy="889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120900"/>
            <a:ext cx="3475355" cy="8261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995" y="2971800"/>
            <a:ext cx="3187700" cy="7435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853815"/>
            <a:ext cx="3046095" cy="6661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4648200"/>
            <a:ext cx="5558155" cy="55753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1506200" y="478409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(5)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10591800" y="55626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(6)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11608435" y="62484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(7)</a:t>
            </a:r>
            <a:endParaRPr lang="en-US" altLang="zh-CN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5334000"/>
            <a:ext cx="2809240" cy="68008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6172200"/>
            <a:ext cx="6049010" cy="50990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/>
          <a:srcRect l="2551" r="1515"/>
          <a:stretch>
            <a:fillRect/>
          </a:stretch>
        </p:blipFill>
        <p:spPr>
          <a:xfrm>
            <a:off x="585470" y="1892300"/>
            <a:ext cx="4824730" cy="3934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337925" y="24384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(9)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1337925" y="3733800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(10)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11353800" y="16002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(8)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447800"/>
            <a:ext cx="3646170" cy="6946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670" y="2193290"/>
            <a:ext cx="4533900" cy="10045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412490"/>
            <a:ext cx="4444365" cy="9886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4587875"/>
            <a:ext cx="4026535" cy="6902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0290" y="5393690"/>
            <a:ext cx="4787265" cy="59499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277600" y="5507355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(12)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11277600" y="4766310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(11)</a:t>
            </a:r>
            <a:endParaRPr lang="en-US" alt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190" y="1676400"/>
            <a:ext cx="4970145" cy="41217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74300" y="3113405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(16)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10579100" y="4755515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(17)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l="6246" t="10115" r="5325" b="5591"/>
          <a:stretch>
            <a:fillRect/>
          </a:stretch>
        </p:blipFill>
        <p:spPr>
          <a:xfrm>
            <a:off x="6172200" y="1360805"/>
            <a:ext cx="2743200" cy="15297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359900" y="1360805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(13)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9359900" y="2521585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(15)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9328785" y="1941195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(14)</a:t>
            </a:r>
            <a:endParaRPr lang="en-US" altLang="zh-CN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0" y="2961005"/>
            <a:ext cx="4415155" cy="61658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110" y="3682365"/>
            <a:ext cx="4873625" cy="28943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155" y="1524000"/>
            <a:ext cx="4970145" cy="4121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" y="4316095"/>
            <a:ext cx="5361305" cy="5988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5051425"/>
            <a:ext cx="4041775" cy="8051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5993130"/>
            <a:ext cx="3983990" cy="5708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6575" y="4876800"/>
            <a:ext cx="5483225" cy="9563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0375" y="6094095"/>
            <a:ext cx="4961255" cy="6115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1353820"/>
            <a:ext cx="6834505" cy="3065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461000" y="4419600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(18)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4540885" y="6172200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(20)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4572000" y="5257800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(19)</a:t>
            </a:r>
            <a:endParaRPr lang="en-US" altLang="zh-CN"/>
          </a:p>
        </p:txBody>
      </p:sp>
      <p:sp>
        <p:nvSpPr>
          <p:cNvPr id="31" name="文本框 30"/>
          <p:cNvSpPr txBox="1"/>
          <p:nvPr/>
        </p:nvSpPr>
        <p:spPr>
          <a:xfrm>
            <a:off x="10798175" y="6238875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(22)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11454765" y="5105400"/>
            <a:ext cx="56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(21)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752600"/>
            <a:ext cx="8383905" cy="4298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85" y="2057400"/>
            <a:ext cx="11355705" cy="3556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3554</Words>
  <Application>WPS 演示</Application>
  <PresentationFormat>宽屏</PresentationFormat>
  <Paragraphs>260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恋旧</cp:lastModifiedBy>
  <cp:revision>143</cp:revision>
  <dcterms:created xsi:type="dcterms:W3CDTF">2023-09-17T03:47:00Z</dcterms:created>
  <dcterms:modified xsi:type="dcterms:W3CDTF">2025-10-25T10:10:36Z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2052-12.1.0.23125</vt:lpwstr>
  </property>
</Properties>
</file>